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79" r:id="rId3"/>
    <p:sldId id="258" r:id="rId4"/>
    <p:sldId id="259" r:id="rId5"/>
    <p:sldId id="260" r:id="rId6"/>
    <p:sldId id="262" r:id="rId7"/>
    <p:sldId id="263" r:id="rId8"/>
    <p:sldId id="264" r:id="rId9"/>
    <p:sldId id="281" r:id="rId10"/>
    <p:sldId id="265" r:id="rId11"/>
    <p:sldId id="267" r:id="rId12"/>
    <p:sldId id="283" r:id="rId13"/>
    <p:sldId id="268" r:id="rId14"/>
    <p:sldId id="276" r:id="rId15"/>
    <p:sldId id="277" r:id="rId16"/>
    <p:sldId id="275" r:id="rId17"/>
    <p:sldId id="274" r:id="rId18"/>
    <p:sldId id="278" r:id="rId19"/>
    <p:sldId id="271" r:id="rId20"/>
    <p:sldId id="284" r:id="rId21"/>
    <p:sldId id="286" r:id="rId22"/>
    <p:sldId id="282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0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2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48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2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42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6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7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2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1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4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8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1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21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835" y="132522"/>
            <a:ext cx="11290851" cy="17227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№64         ГОРОДА СТАВРОПОЛЯ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91" y="2993366"/>
            <a:ext cx="11688418" cy="3712233"/>
          </a:xfrm>
        </p:spPr>
        <p:txBody>
          <a:bodyPr>
            <a:normAutofit fontScale="92500" lnSpcReduction="20000"/>
          </a:bodyPr>
          <a:lstStyle/>
          <a:p>
            <a:r>
              <a:rPr lang="ru-RU" sz="6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НЕЙРОБИКА – ЭТО ПРОСТО</a:t>
            </a:r>
          </a:p>
          <a:p>
            <a:endParaRPr lang="ru-RU" sz="6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Подготовила: Лукашова Наталья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42330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385391"/>
            <a:ext cx="10884936" cy="4293705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 игры можно проводить не только в детском саду, но и в любое другом месте, в том числе и совместно с родителями дома или на прогулке.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примеру: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попробовать делать привычные действия не правой рукой, а левой;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*смотреть телевизор без звука и угадывать сказанное;</a:t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*чаще менять положение вещей на </a:t>
            </a:r>
            <a:r>
              <a:rPr lang="ru-RU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столе, игрушек на полке;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 другой маршрут  до детского сада.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не только открыть </a:t>
            </a:r>
            <a:r>
              <a:rPr lang="ru-RU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стороны привычных вещей, но и поднять настроение как детям, так и взрослым.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0588" y="0"/>
            <a:ext cx="5340350" cy="238601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14402" y="2385391"/>
            <a:ext cx="830421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2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3" y="-1"/>
            <a:ext cx="10800521" cy="6758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УПРАЖНЕНИЙ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01026"/>
              </p:ext>
            </p:extLst>
          </p:nvPr>
        </p:nvGraphicFramePr>
        <p:xfrm>
          <a:off x="278296" y="397565"/>
          <a:ext cx="11635408" cy="63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05"/>
                <a:gridCol w="4725546"/>
                <a:gridCol w="4597057"/>
              </a:tblGrid>
              <a:tr h="6497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Название группы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Суть 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Полезный результат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60195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Пересекающие среднюю линию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Направлены на одновременную работу двух рук, ног, глаз, то есть на интеграцию деятельности сразу двух полушарий.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Улучшение координации движений, навыков чтения, письма. Получение дополнительной энергии. При постоянных занятиях человек развивает навык пространственного ориентирования.</a:t>
                      </a:r>
                    </a:p>
                  </a:txBody>
                  <a:tcPr/>
                </a:tc>
              </a:tr>
              <a:tr h="15336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Энергетические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Направлены на обеспечение определенной скорости нервных процессов. Улучшают эмоции и </a:t>
                      </a:r>
                      <a:r>
                        <a:rPr lang="ru-RU" sz="1800" b="1" dirty="0" err="1" smtClean="0"/>
                        <a:t>саморегуляцию</a:t>
                      </a:r>
                      <a:r>
                        <a:rPr lang="ru-RU" sz="18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Регулярные тренировки помогают улучшить мышление, способствует повышению скорости осознанного чтения, улучшают внимание.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12250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Растягивающие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Помогают избавиться от мышечного напряжения и расслабить сухожилия. Снимают стресс.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Способствуют улучшению внимания, концентрации, полезны для письменной работы.</a:t>
                      </a:r>
                    </a:p>
                  </a:txBody>
                  <a:tcPr/>
                </a:tc>
              </a:tr>
              <a:tr h="1350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Повышающие позитивное отношение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Направлены на стабилизацию нервных процессов. Позволяют в стрессовой ситуации сохранять спокойствие.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Перед важными событиями (публичными выступлениями, контрольными) ребенок перестанет нервничать, его память и внимание будут активны.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610" y="145774"/>
            <a:ext cx="6612834" cy="654657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1.«Думающая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выполнять стоя и сидя. Возьмитесь руками за уши таким образом, чтобы большой палец оказался с тыльной стороны уха, а остальные пальцы – спереди</a:t>
            </a: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Массируйте уши сверху вниз, чуть разворачивая их в сторону затылка. Дойдя до мочки, мягко помассируйте ее. Повторите упражнение 3-4 раза. Эти движения обостряют слух, помогают работе кратковременной памяти, повышают умственные и физические способности</a:t>
            </a: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Растираем ладони  быстро  и стремительно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" y="1749287"/>
            <a:ext cx="4757531" cy="3776870"/>
          </a:xfrm>
        </p:spPr>
      </p:pic>
    </p:spTree>
    <p:extLst>
      <p:ext uri="{BB962C8B-B14F-4D97-AF65-F5344CB8AC3E}">
        <p14:creationId xmlns:p14="http://schemas.microsoft.com/office/powerpoint/2010/main" val="35387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11189736" cy="659958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упражнений: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«Кулак-ребро-ладонь</a:t>
            </a: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Ладонь лежит на столе, пальцы прямые; сжать ладонь в кулак, поставить ладонь на ребро и выпрямить пальцы; ладонь на столе, пальцы прямые; сжать ладонь в кулак и т. д. Сначала это сделать каждой ладонью отдельно, потом двумя руками одновременно. Усложняем: начинает правая рука, через одно движение подключаем левую руку, т. е. получаем асинхронные движения.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cap="none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4214191"/>
            <a:ext cx="8534400" cy="86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48680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9" y="685800"/>
            <a:ext cx="4828592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42" y="685800"/>
            <a:ext cx="4828592" cy="3614738"/>
          </a:xfrm>
        </p:spPr>
      </p:pic>
    </p:spTree>
    <p:extLst>
      <p:ext uri="{BB962C8B-B14F-4D97-AF65-F5344CB8AC3E}">
        <p14:creationId xmlns:p14="http://schemas.microsoft.com/office/powerpoint/2010/main" val="3450208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3340"/>
            <a:ext cx="10752414" cy="5451060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«КАПИТАН»</a:t>
            </a:r>
            <a:br>
              <a:rPr lang="ru-RU" sz="2400" b="1" i="1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рукой отдаем честь, поднося ее ко лбу внутренним ребром ладони, как бы прикрываясь от солнца. Другой рукой показываем «</a:t>
            </a:r>
            <a:r>
              <a:rPr lang="ru-RU" sz="2400" b="1" i="1" cap="none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</a:t>
            </a: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все пальцы собраны в кулак кроме большого, который оттопырен вертикально вверх. Руку можно держать перед грудью согнутой в локте, но веселее – выпрямить, вытягивая вперед. Меняем руки. Ускоряем темп.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плыву на лодке белой,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волнам с жемчужной пеной.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отважный Капитан,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 страшен ураган.</a:t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упражнение в ритм стихотворения. Заучивание и произношение вслух стихотворения усиливает действие упражнения и дает лучшие результаты в развитии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0892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4212" y="5994399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9" y="685800"/>
            <a:ext cx="4828592" cy="36147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42" y="685800"/>
            <a:ext cx="4828592" cy="3614738"/>
          </a:xfrm>
        </p:spPr>
      </p:pic>
    </p:spTree>
    <p:extLst>
      <p:ext uri="{BB962C8B-B14F-4D97-AF65-F5344CB8AC3E}">
        <p14:creationId xmlns:p14="http://schemas.microsoft.com/office/powerpoint/2010/main" val="76870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37" y="278296"/>
            <a:ext cx="10487371" cy="636104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растягивающие мышцы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Упражнение «Сова»</a:t>
            </a:r>
            <a:b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Схватите и плотно сожмите мышцы правого плеча левой рукой. Поверните голову и посмотрите назад через плечо. Вдохните глубоко и разверните плечи. Посмотрите через левое плечо и распрямите плечи. Опустите подбородок на грудь и глубоко вдохните, расслабляя мышцы. Повторите то же самое, схватив левое плечо правой рукой.</a:t>
            </a:r>
            <a:b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Упражнение «Заземлитель»</a:t>
            </a:r>
            <a:b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 свободно, разведите ноги в стороны. Правую ступню направьте вправо, а левую прямо вперед. Выдох, согните правое колено; вдох – выпрямите правое колено. Во время упражнения плотно прижимайте руки к пояснице, это усиливает работу мышц пояса. Сделайте упражнение трижды, а потом повторите его по отношению к левой ноге.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 flipV="1">
            <a:off x="684211" y="640081"/>
            <a:ext cx="493765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 flipV="1">
            <a:off x="5808133" y="640082"/>
            <a:ext cx="49344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6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4212" y="5994399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79" y="685800"/>
            <a:ext cx="4828592" cy="36147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42" y="685800"/>
            <a:ext cx="4828592" cy="3614738"/>
          </a:xfrm>
        </p:spPr>
      </p:pic>
    </p:spTree>
    <p:extLst>
      <p:ext uri="{BB962C8B-B14F-4D97-AF65-F5344CB8AC3E}">
        <p14:creationId xmlns:p14="http://schemas.microsoft.com/office/powerpoint/2010/main" val="288491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45566"/>
            <a:ext cx="11017458" cy="341243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Упражнение,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углубляющие позитивное отношение, поднимающие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«Позитивные точки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Прикоснитесь легко кончиками пальцев каждой руки к точкам, которые находятся над центром каждого глаза и на средней линии между бровями и линией роста волос. Используйте достаточно легкое давление, чтобы немного натянуть кожу. Держите примерно минуту до легкой пульсации под пальцами.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116" y="92766"/>
            <a:ext cx="4976867" cy="3352800"/>
          </a:xfrm>
        </p:spPr>
      </p:pic>
    </p:spTree>
    <p:extLst>
      <p:ext uri="{BB962C8B-B14F-4D97-AF65-F5344CB8AC3E}">
        <p14:creationId xmlns:p14="http://schemas.microsoft.com/office/powerpoint/2010/main" val="16229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55" y="911086"/>
            <a:ext cx="11762509" cy="3196653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ВОСПИТАНИЕ ЕСТЬ УСВОЕНИЕ ХОРОШИХ ПРИВЫЧЕК»</a:t>
            </a:r>
            <a:endParaRPr lang="ru-RU" sz="5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9737" y="4586990"/>
            <a:ext cx="3567659" cy="176884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57600"/>
            <a:ext cx="10513874" cy="23367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паравозик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«надуй шарик»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117" y="685800"/>
            <a:ext cx="4828592" cy="3614738"/>
          </a:xfrm>
        </p:spPr>
      </p:pic>
    </p:spTree>
    <p:extLst>
      <p:ext uri="{BB962C8B-B14F-4D97-AF65-F5344CB8AC3E}">
        <p14:creationId xmlns:p14="http://schemas.microsoft.com/office/powerpoint/2010/main" val="23057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76553" cy="15070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«ВРЕМЯ НЕ ТЕРЯЙ – УПРАЖНЕНИЯ ВЫПОЛНЯЙ</a:t>
            </a:r>
            <a:r>
              <a:rPr lang="ru-RU" sz="2400" dirty="0"/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807842"/>
            <a:ext cx="4937125" cy="337065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91" y="198783"/>
            <a:ext cx="3443787" cy="41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39162" cy="150706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 не скучаем – упражнения выполняем»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406" y="685800"/>
            <a:ext cx="3614738" cy="36147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269" y="685800"/>
            <a:ext cx="3614738" cy="3614738"/>
          </a:xfrm>
        </p:spPr>
      </p:pic>
    </p:spTree>
    <p:extLst>
      <p:ext uri="{BB962C8B-B14F-4D97-AF65-F5344CB8AC3E}">
        <p14:creationId xmlns:p14="http://schemas.microsoft.com/office/powerpoint/2010/main" val="10774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113184"/>
            <a:ext cx="10513875" cy="48812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нейробики</a:t>
            </a:r>
            <a:r>
              <a:rPr 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 – ежедневно выполняем необычным способом обычные действия</a:t>
            </a:r>
            <a:endParaRPr lang="ru-RU" sz="4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27584"/>
            <a:ext cx="10699405" cy="274319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127514"/>
            <a:ext cx="10845179" cy="286688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простых упражнений, которые способствуют улучшению памяти</a:t>
            </a:r>
            <a:r>
              <a:rPr lang="ru-RU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дают </a:t>
            </a:r>
            <a:r>
              <a:rPr lang="ru-RU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энергию и повышают способность нашего мозга к любой работе в любом возрасте.</a:t>
            </a:r>
            <a:endParaRPr lang="ru-RU" sz="2800" b="1" i="1" cap="none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59026"/>
            <a:ext cx="4937125" cy="23853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269" y="159026"/>
            <a:ext cx="3614738" cy="2968487"/>
          </a:xfrm>
        </p:spPr>
      </p:pic>
    </p:spTree>
    <p:extLst>
      <p:ext uri="{BB962C8B-B14F-4D97-AF65-F5344CB8AC3E}">
        <p14:creationId xmlns:p14="http://schemas.microsoft.com/office/powerpoint/2010/main" val="10893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54018"/>
            <a:ext cx="11083718" cy="3703982"/>
          </a:xfrm>
        </p:spPr>
        <p:txBody>
          <a:bodyPr>
            <a:noAutofit/>
          </a:bodyPr>
          <a:lstStyle/>
          <a:p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КОРОТКО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МОЗГА 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 по структуре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Его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два полушария, каждое из них отвечает за определенные виды деятельности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регулирует координацию движений, восприятие пространства, гуманитарное развитие и креативные способности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Левое </a:t>
            </a: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аналитический характер, ответственно за развитие математических способностей, логики, речи.</a:t>
            </a:r>
            <a:b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cap="none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49" y="92765"/>
            <a:ext cx="5124127" cy="3061253"/>
          </a:xfrm>
        </p:spPr>
      </p:pic>
    </p:spTree>
    <p:extLst>
      <p:ext uri="{BB962C8B-B14F-4D97-AF65-F5344CB8AC3E}">
        <p14:creationId xmlns:p14="http://schemas.microsoft.com/office/powerpoint/2010/main" val="17931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6592"/>
            <a:ext cx="10831927" cy="543780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выявили, что становление межполушарных связей происходит у детей до определенного возраста: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– до 7 лет;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 – до 8 – 8,5 лет.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ВОЗРАСТ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Приступать к выполнению гимнастики для мозга необходимо в среднем дошкольном возрасте, то есть в 4-5 лет.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 ребенку можно предложить более сложные упражнения, которые учитывают специфику его возрастного развития.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491410"/>
            <a:ext cx="9519963" cy="350299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упражнений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Минимум одно из 5ти чувств действует в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 контексте (круге обстоятельств).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чувства комбинируются необычными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Изменяется последовательность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каждодневных обыденных</a:t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27" y="251791"/>
            <a:ext cx="2599960" cy="1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358888"/>
            <a:ext cx="10831927" cy="4499112"/>
          </a:xfrm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1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улучшить у 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ребёнка:</a:t>
            </a:r>
            <a:b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-память</a:t>
            </a:r>
            <a:r>
              <a:rPr lang="ru-RU" sz="32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внимание, </a:t>
            </a: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речь; </a:t>
            </a:r>
            <a:b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-пространственные представления; </a:t>
            </a:r>
            <a:b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-мелкую </a:t>
            </a:r>
            <a:r>
              <a:rPr lang="ru-RU" sz="32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крупную </a:t>
            </a: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r>
              <a:rPr lang="ru-RU" sz="32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-снижает утомляемость;</a:t>
            </a:r>
            <a:br>
              <a:rPr lang="ru-RU" sz="32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-УКРЕПИТЬ СОСТОЯНИЕ НЕРВНОЙ СИСТЕМЫ;</a:t>
            </a:r>
            <a:b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-СИНХРОНИЗИРОВАТЬ РАБОТУ ОБОИХ ПОЛУШАРИЙ МОЗГА</a:t>
            </a:r>
            <a:endParaRPr lang="ru-RU" sz="2800" b="1" i="1" cap="none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1" y="92765"/>
            <a:ext cx="4219093" cy="247815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84" y="92765"/>
            <a:ext cx="4094920" cy="2478157"/>
          </a:xfrm>
        </p:spPr>
      </p:pic>
    </p:spTree>
    <p:extLst>
      <p:ext uri="{BB962C8B-B14F-4D97-AF65-F5344CB8AC3E}">
        <p14:creationId xmlns:p14="http://schemas.microsoft.com/office/powerpoint/2010/main" val="28202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72" y="4770783"/>
            <a:ext cx="4426226" cy="1842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1" y="954157"/>
            <a:ext cx="4426226" cy="35436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5340" y="278295"/>
            <a:ext cx="6891130" cy="6334539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педагогу нужно соблюдать некоторые простые правила:</a:t>
            </a:r>
          </a:p>
          <a:p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и упражнения должны быть интересными и не утомительными, не дольше 7 минут. Это позволит сохранить активность и заинтересованность.</a:t>
            </a:r>
          </a:p>
          <a:p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Оптимальный период для начала работы – с 4 лет. В этом возрасте у ребёнка активно формируются межполушарное взаимодействие.</a:t>
            </a:r>
          </a:p>
          <a:p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530" y="685800"/>
            <a:ext cx="6784614" cy="580776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важно отслеживать прогресс и по мере необходимости усложнять упражнения, увеличивать темп. Но при этом необходимо сохранять качество выполнения, не перегружая ребенка.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достижения эффекта нужно комбинировать различные виды упражнений в одном занятии. Однако не стоит вводить за один раз больше 6 видов заданий, чтобы не утомить детей.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" y="1623743"/>
            <a:ext cx="4585251" cy="2537440"/>
          </a:xfrm>
        </p:spPr>
      </p:pic>
    </p:spTree>
    <p:extLst>
      <p:ext uri="{BB962C8B-B14F-4D97-AF65-F5344CB8AC3E}">
        <p14:creationId xmlns:p14="http://schemas.microsoft.com/office/powerpoint/2010/main" val="38786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6">
      <a:dk1>
        <a:srgbClr val="000000"/>
      </a:dk1>
      <a:lt1>
        <a:srgbClr val="FFFFFF"/>
      </a:lt1>
      <a:dk2>
        <a:srgbClr val="FFFF79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FFFF00"/>
      </a:accent4>
      <a:accent5>
        <a:srgbClr val="FFFFCC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686</TotalTime>
  <Words>400</Words>
  <Application>Microsoft Office PowerPoint</Application>
  <PresentationFormat>Произвольный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МУНИЦИПАЛЬНОЕ БЮДЖЕТНОЕ ДОШКОЛЬНОЕ ОБРАЗОВАТЕЛЬНОЕ УЧРЕЖДЕНИЕ ДЕТСКИЙ САД КОМБИНИРОВАННОГО ВИДА №64         ГОРОДА СТАВРОПОЛЯ  </vt:lpstr>
      <vt:lpstr>« ВОСПИТАНИЕ ЕСТЬ УСВОЕНИЕ ХОРОШИХ ПРИВЫЧЕК»</vt:lpstr>
      <vt:lpstr>НеЙРОБИКА -это комплекс простых упражнений, которые способствуют улучшению памяти, дают дополнительную энергию и повышают способность нашего мозга к любой работе в любом возрасте.</vt:lpstr>
      <vt:lpstr>  КОРОТКО ОБ ОСОБЕННОСТЯХ МОЗГА  Мозг сложен по структуре.    Его составляют два полушария, каждое из них отвечает за определенные виды деятельности.    Правое регулирует координацию движений, восприятие пространства, гуманитарное развитие и креативные способности.    Левое носит аналитический характер, ответственно за развитие математических способностей, логики, речи. </vt:lpstr>
      <vt:lpstr>Исследования выявили, что становление межполушарных связей происходит у детей до определенного возраста:   у девочек – до 7 лет;  у мальчиков – до 8 – 8,5 лет.  ЛУЧШИЙ ВОЗРАСТ  Приступать к выполнению гимнастики для мозга необходимо в среднем дошкольном возрасте, то есть в 4-5 лет.  В 5-6 лет ребенку можно предложить более сложные упражнения, которые учитывают специфику его возрастного развития. </vt:lpstr>
      <vt:lpstr>Специфика упражнений нейробики  • Минимум одно из 5ти чувств действует в новом контексте (круге обстоятельств).  • чувства комбинируются необычными способами  • Изменяется последовательность каждодневных обыденных действий</vt:lpstr>
      <vt:lpstr>Применение нейрогимнастики позволяет улучшить у ребёнка:  -память, внимание, речь;   -пространственные представления;   -мелкую и крупную моторику;  -снижает утомляемость;  -УКРЕПИТЬ СОСТОЯНИЕ НЕРВНОЙ СИСТЕМЫ;  -СИНХРОНИЗИРОВАТЬ РАБОТУ ОБОИХ ПОЛУШАРИЙ МОЗГА</vt:lpstr>
      <vt:lpstr>Презентация PowerPoint</vt:lpstr>
      <vt:lpstr>3. Педагогу важно отслеживать прогресс и по мере необходимости усложнять упражнения, увеличивать темп. Но при этом необходимо сохранять качество выполнения, не перегружая ребенка.    4. Для достижения эффекта нужно комбинировать различные виды упражнений в одном занятии. Однако не стоит вводить за один раз больше 6 видов заданий, чтобы не утомить детей. </vt:lpstr>
      <vt:lpstr>Упражнения и игры можно проводить не только в детском саду, но и в любое другом месте, в том числе и совместно с родителями дома или на прогулке.  К примеру:  * попробовать делать привычные действия не правой рукой, а левой;  *смотреть телевизор без звука и угадывать сказанное;  *чаще менять положение вещей на столе, игрушек на полке;  * выбираем  другой маршрут  до детского сада.  Это позволит не только открыть  интересные стороны привычных вещей, но и поднять настроение как детям, так и взрослым.</vt:lpstr>
      <vt:lpstr>КЛАССИФИКАЦИЯ УПРАЖНЕНИЙ </vt:lpstr>
      <vt:lpstr>Разминка   1.«Думающая шляпа»   Упражнение можно выполнять стоя и сидя. Возьмитесь руками за уши таким образом, чтобы большой палец оказался с тыльной стороны уха, а остальные пальцы – спереди.  Массируйте уши сверху вниз, чуть разворачивая их в сторону затылка. Дойдя до мочки, мягко помассируйте ее. Повторите упражнение 3-4 раза. Эти движения обостряют слух, помогают работе кратковременной памяти, повышают умственные и физические способности.  2. Растираем ладони  быстро  и стремительно </vt:lpstr>
      <vt:lpstr>Примеры упражнений:  1. «Кулак-ребро-ладонь».   Ладонь лежит на столе, пальцы прямые; сжать ладонь в кулак, поставить ладонь на ребро и выпрямить пальцы; ладонь на столе, пальцы прямые; сжать ладонь в кулак и т. д. Сначала это сделать каждой ладонью отдельно, потом двумя руками одновременно. Усложняем: начинает правая рука, через одно движение подключаем левую руку, т. е. получаем асинхронные движения.  </vt:lpstr>
      <vt:lpstr>Презентация PowerPoint</vt:lpstr>
      <vt:lpstr>УПРАЖНЕНИЕ «КАПИТАН» Одной рукой отдаем честь, поднося ее ко лбу внутренним ребром ладони, как бы прикрываясь от солнца. Другой рукой показываем «лайк», все пальцы собраны в кулак кроме большого, который оттопырен вертикально вверх. Руку можно держать перед грудью согнутой в локте, но веселее – выпрямить, вытягивая вперед. Меняем руки. Ускоряем темп.  Я плыву на лодке белой, По волнам с жемчужной пеной. Я отважный Капитан, Мне не страшен ураган.  Делаем упражнение в ритм стихотворения. Заучивание и произношение вслух стихотворения усиливает действие упражнения и дает лучшие результаты в развитии ребенка.</vt:lpstr>
      <vt:lpstr>Презентация PowerPoint</vt:lpstr>
      <vt:lpstr>упражнения, растягивающие мышцы тела  1. Упражнение «Сова»  Схватите и плотно сожмите мышцы правого плеча левой рукой. Поверните голову и посмотрите назад через плечо. Вдохните глубоко и разверните плечи. Посмотрите через левое плечо и распрямите плечи. Опустите подбородок на грудь и глубоко вдохните, расслабляя мышцы. Повторите то же самое, схватив левое плечо правой рукой.  2. Упражнение «Заземлитель»  Стоя свободно, разведите ноги в стороны. Правую ступню направьте вправо, а левую прямо вперед. Выдох, согните правое колено; вдох – выпрямите правое колено. Во время упражнения плотно прижимайте руки к пояснице, это усиливает работу мышц пояса. Сделайте упражнение трижды, а потом повторите его по отношению к левой ноге. </vt:lpstr>
      <vt:lpstr>Презентация PowerPoint</vt:lpstr>
      <vt:lpstr>Упражнение, углубляющие позитивное отношение, поднимающие настроение   Упражнение «Позитивные точки» Прикоснитесь легко кончиками пальцев каждой руки к точкам, которые находятся над центром каждого глаза и на средней линии между бровями и линией роста волос. Используйте достаточно легкое давление, чтобы немного натянуть кожу. Держите примерно минуту до легкой пульсации под пальцами.</vt:lpstr>
      <vt:lpstr>Упражнение на дыхание «паравозик» или «надуй шарик»</vt:lpstr>
      <vt:lpstr>«ВРЕМЯ НЕ ТЕРЯЙ – УПРАЖНЕНИЯ ВЫПОЛНЯЙ»</vt:lpstr>
      <vt:lpstr>«Дома не скучаем – упражнения выполняем»</vt:lpstr>
      <vt:lpstr>ПРИНЦиП нейробики прост – ежедневно выполняем необычным способом обычные действия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№64         ГОРОДА СТАВРОПОЛЯ</dc:title>
  <dc:creator>Учетная запись Майкрософт</dc:creator>
  <cp:lastModifiedBy>Сад</cp:lastModifiedBy>
  <cp:revision>53</cp:revision>
  <dcterms:created xsi:type="dcterms:W3CDTF">2021-11-17T16:49:25Z</dcterms:created>
  <dcterms:modified xsi:type="dcterms:W3CDTF">2021-12-20T09:08:55Z</dcterms:modified>
</cp:coreProperties>
</file>