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7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7" autoAdjust="0"/>
  </p:normalViewPr>
  <p:slideViewPr>
    <p:cSldViewPr snapToGrid="0">
      <p:cViewPr varScale="1">
        <p:scale>
          <a:sx n="70" d="100"/>
          <a:sy n="70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2E08-D5B5-4F3B-AD3F-E006D27F16E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97AD-8592-45E9-A4F6-B1336AD0A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392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2E08-D5B5-4F3B-AD3F-E006D27F16E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97AD-8592-45E9-A4F6-B1336AD0A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86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2E08-D5B5-4F3B-AD3F-E006D27F16E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97AD-8592-45E9-A4F6-B1336AD0A4A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4694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2E08-D5B5-4F3B-AD3F-E006D27F16E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97AD-8592-45E9-A4F6-B1336AD0A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77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2E08-D5B5-4F3B-AD3F-E006D27F16E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97AD-8592-45E9-A4F6-B1336AD0A4A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0989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2E08-D5B5-4F3B-AD3F-E006D27F16E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97AD-8592-45E9-A4F6-B1336AD0A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082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2E08-D5B5-4F3B-AD3F-E006D27F16E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97AD-8592-45E9-A4F6-B1336AD0A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6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2E08-D5B5-4F3B-AD3F-E006D27F16E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97AD-8592-45E9-A4F6-B1336AD0A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04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2E08-D5B5-4F3B-AD3F-E006D27F16E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97AD-8592-45E9-A4F6-B1336AD0A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45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2E08-D5B5-4F3B-AD3F-E006D27F16E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97AD-8592-45E9-A4F6-B1336AD0A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00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2E08-D5B5-4F3B-AD3F-E006D27F16E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97AD-8592-45E9-A4F6-B1336AD0A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71082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2E08-D5B5-4F3B-AD3F-E006D27F16E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97AD-8592-45E9-A4F6-B1336AD0A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72462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2E08-D5B5-4F3B-AD3F-E006D27F16E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97AD-8592-45E9-A4F6-B1336AD0A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65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2E08-D5B5-4F3B-AD3F-E006D27F16E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97AD-8592-45E9-A4F6-B1336AD0A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56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2E08-D5B5-4F3B-AD3F-E006D27F16E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97AD-8592-45E9-A4F6-B1336AD0A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99957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2E08-D5B5-4F3B-AD3F-E006D27F16E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97AD-8592-45E9-A4F6-B1336AD0A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03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92E08-D5B5-4F3B-AD3F-E006D27F16E6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25197AD-8592-45E9-A4F6-B1336AD0A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9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  <p:sldLayoutId id="2147484309" r:id="rId12"/>
    <p:sldLayoutId id="2147484310" r:id="rId13"/>
    <p:sldLayoutId id="2147484311" r:id="rId14"/>
    <p:sldLayoutId id="2147484312" r:id="rId15"/>
    <p:sldLayoutId id="21474843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 64 ГОРОДА СТАВРОПОЛЯ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ИГРАТЬ, НЕЛЬЗЯ ГУЛЯТЬ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marL="0" indent="0" algn="r">
              <a:buNone/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воспитатель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Лукашова Наталья Викторовна</a:t>
            </a:r>
          </a:p>
          <a:p>
            <a:pPr marL="0" indent="0" algn="ctr"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4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0" y="658368"/>
            <a:ext cx="6729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Можно попробовать реализовать с ребенком целостный проект. Например, не просто лепить из пластилина или соленого теста, а сделать зоопарк.</a:t>
            </a:r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795528" y="1876756"/>
            <a:ext cx="83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Можно поставить настоящий спектакль: раздать роли, сделать билеты, соорудить сцену…. А можно пойти в поход: составить список вещей, собрать рюкзак, идти по карте – это может быть сопряжено с элементами </a:t>
            </a:r>
            <a:r>
              <a:rPr lang="ru-RU" dirty="0" err="1" smtClean="0"/>
              <a:t>квеста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12686" y="3529584"/>
            <a:ext cx="27165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Такие проекты больше занимают детей, им это интереснее и полезнее, а главное – это привносит смысл в их действия.</a:t>
            </a:r>
          </a:p>
          <a:p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854" y="3227831"/>
            <a:ext cx="4810506" cy="302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2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9264" y="1042416"/>
            <a:ext cx="3593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По окончании карантина можно сделать фотоальбом или стенгазету "Как мы провели карантин". Потом ребенок может это принести в школу, чтобы всем рассказать и показать. Сама задача сделать такой альбом может увлечь ребенка.</a:t>
            </a:r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252" y="1042416"/>
            <a:ext cx="3593592" cy="26582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68" y="3904738"/>
            <a:ext cx="3593592" cy="265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4945" y="594360"/>
            <a:ext cx="86593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Какой должен быть режим дня дома на самоизоляции?</a:t>
            </a:r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" y="1512980"/>
            <a:ext cx="11045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Старайтесь придерживаться того режима, который у вас был до карантина.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893" y="2245375"/>
            <a:ext cx="6286500" cy="36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7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2456" y="2167128"/>
            <a:ext cx="7616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Удачи и терпения Вам, дорогие родители!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Будьте ближе к своим детям, и они в своё время вернут вам сполна всю любовь, заботу и внимание!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83005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896" y="456421"/>
            <a:ext cx="9235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Во-первых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  <a:r>
              <a:rPr lang="ru-RU" dirty="0" smtClean="0"/>
              <a:t> обратите внимание на организацию пространства – доступность: как расставлена мебель, где лежат игрушки, насколько они в реальном доступе для ребенка. Если вдруг полка или какое-то оборудование оказывается для ребенка недоступным, то он к нему не обратится. Он будет ходить за взрослыми по пятам и ныть, чтобы с ним поиграли. В таком случае, он никогда сам себя не займет. Доступность – это один из критериев качества, и это действительно очень важно.</a:t>
            </a:r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6" y="2542032"/>
            <a:ext cx="8915400" cy="36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3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568" y="621792"/>
            <a:ext cx="689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Во-вторых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dirty="0" smtClean="0"/>
              <a:t> у ребенка должна быть возможность              уединиться.</a:t>
            </a:r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748272" y="1316736"/>
            <a:ext cx="353540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Еще ребенку важно, чтобы у него было место и время для игр, где он может спокойно разложиться: построить кукольный домик, замок, шалаш из пледа и диванных подушек. И вот эти три вещи – доступность, возможность уединения и возможность трансформации и преобразования пространства (место и время для игры) – это минимальные условия, чтобы ребенок почувствовал себя дома комфортно и мог хотя бы потенциально занять себя сам.</a:t>
            </a:r>
          </a:p>
          <a:p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075" y="3855498"/>
            <a:ext cx="3943562" cy="26905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2" y="1442572"/>
            <a:ext cx="3943562" cy="269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67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9537" y="512728"/>
            <a:ext cx="84947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Чем можно заняться?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Всем, что связано с моторикой мелкой и крупной. Например, можно взять коробку, насыпать туда закупленную гречку, фасоль, крупы, кинетический песок и смешать. Дети отлично в это играют в любом возрасте и получают массу удовольствия от того, что просто там ковыряются, делают поделки, строят пещерки…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2719676"/>
            <a:ext cx="4114800" cy="33924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91" y="2423161"/>
            <a:ext cx="3043097" cy="2148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75" y="4333592"/>
            <a:ext cx="3043097" cy="214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311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3584" y="1389888"/>
            <a:ext cx="38770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 забывайте про тесто из соли. Это надолго займет ребенка, а главное – это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развивающее занятие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dirty="0" smtClean="0"/>
              <a:t>полепить из теста, запечь в духовке, раскрасить гуашью или какими-то другими подходящими красками. Все, что касается поделок, аппликаций, здесь вполне уместно – дайте волю фантазии и воображению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990498"/>
            <a:ext cx="2514600" cy="21854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68" y="603502"/>
            <a:ext cx="2596896" cy="21854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124" y="2143838"/>
            <a:ext cx="2514600" cy="218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6384" y="886968"/>
            <a:ext cx="8540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Следующее – это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воображение.</a:t>
            </a:r>
            <a:r>
              <a:rPr lang="ru-RU" dirty="0" smtClean="0"/>
              <a:t> Развивайте у ребенка способности действовать в воображаемой ситуации: постройте вместе домик, порисуйте от пятна, придумайте историю, сделайте коллаж из старых журналов и творческие поделки.</a:t>
            </a:r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856" y="2245424"/>
            <a:ext cx="8019686" cy="38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3544" y="903732"/>
            <a:ext cx="6291072" cy="1809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Чтение</a:t>
            </a:r>
            <a:r>
              <a:rPr lang="ru-RU" dirty="0" smtClean="0"/>
              <a:t> – это важная сторона детской жизни и это то, что находится сейчас у детей в некотором дефиците. И это отличная возможность для того, чтобы чуть-чуть сблизить ребенка с книгой, если у вас это не происходит дома естественным образом.</a:t>
            </a:r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3199076"/>
            <a:ext cx="3984664" cy="26948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16" y="679905"/>
            <a:ext cx="3048000" cy="2033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04" y="3199076"/>
            <a:ext cx="3984664" cy="269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877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9536" y="344557"/>
            <a:ext cx="9491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 Как быть с физическими активностями, если площадь квартиры не позволяет устраивать марафоны?</a:t>
            </a: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8057" y="1665930"/>
            <a:ext cx="3794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наших детей движение – это принципиально значимое времяпрепровождение. Например, простой способ – это сделать звериную зарядку. Например, вы воображаете, что идете по зоопарку, видите зверей и повторяете их движения. Это может быть более целостный сюжет, например, вы идете в поход: маршируете, перепрыгиваете через реку, ставите палатку…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0" y="1665930"/>
            <a:ext cx="4599432" cy="375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092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6696" y="704088"/>
            <a:ext cx="39776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 можете танцевать, вы можете играть в </a:t>
            </a:r>
            <a:r>
              <a:rPr lang="ru-RU" dirty="0" err="1" smtClean="0"/>
              <a:t>твистер</a:t>
            </a:r>
            <a:r>
              <a:rPr lang="ru-RU" dirty="0" smtClean="0"/>
              <a:t>, вы можете сделать у себя в коридоре с помощью скотча классики, построить полосу препятствий из диванных подушек…</a:t>
            </a:r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72892"/>
            <a:ext cx="4535424" cy="32181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697" y="1532953"/>
            <a:ext cx="3877056" cy="326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00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</TotalTime>
  <Words>670</Words>
  <Application>Microsoft Office PowerPoint</Application>
  <PresentationFormat>Произвольный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МУНИЦИПАЛЬНОЕ БЮДЖЕТНОЕ ДОШКОЛЬНОЕ ОБРАЗОВАТЕЛЬНОЕ УЧРЕЖДЕНИЕ ДЕТСКИЙ САД КОМБИНИРОВАННОГО ВИДА № 64 ГОРОДА СТАВРОПОЛЯ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«ИГРАТЬ, НЕЛЬЗЯ ГУЛЯТЬ!»</dc:title>
  <dc:creator>User</dc:creator>
  <cp:lastModifiedBy>Верочка</cp:lastModifiedBy>
  <cp:revision>12</cp:revision>
  <dcterms:created xsi:type="dcterms:W3CDTF">2020-10-31T15:48:22Z</dcterms:created>
  <dcterms:modified xsi:type="dcterms:W3CDTF">2021-12-16T17:55:02Z</dcterms:modified>
</cp:coreProperties>
</file>